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74" r:id="rId2"/>
    <p:sldId id="273" r:id="rId3"/>
    <p:sldId id="276" r:id="rId4"/>
    <p:sldId id="278" r:id="rId5"/>
    <p:sldId id="277" r:id="rId6"/>
    <p:sldId id="281" r:id="rId7"/>
    <p:sldId id="275" r:id="rId8"/>
    <p:sldId id="280" r:id="rId9"/>
    <p:sldId id="282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83978" autoAdjust="0"/>
  </p:normalViewPr>
  <p:slideViewPr>
    <p:cSldViewPr>
      <p:cViewPr varScale="1">
        <p:scale>
          <a:sx n="77" d="100"/>
          <a:sy n="77" d="100"/>
        </p:scale>
        <p:origin x="-176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jpeg>
</file>

<file path=ppt/media/image3.jpe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A7D58-7EC6-4FCF-BDFF-8434E3974420}" type="datetimeFigureOut">
              <a:rPr lang="en-IN" smtClean="0"/>
              <a:t>08-02-2019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BC03E-1914-46EF-98B6-39E2CA6CE6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9131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CD5522F-6E59-4C3A-B512-099CF3B09021}" type="datetimeFigureOut">
              <a:rPr lang="en-US" smtClean="0"/>
              <a:pPr/>
              <a:t>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2042D83-90BE-4296-BB3C-D040F192988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plesoft.com/applications/view.aspx?sid=7169&amp;view=html" TargetMode="External"/><Relationship Id="rId2" Type="http://schemas.openxmlformats.org/officeDocument/2006/relationships/hyperlink" Target="https://blog.stata.com/2014/03/24/how-to-create-animated-graphics-using-stata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Bivariate normal density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https://blog.stata.com/2014/03/24/how-to-create-animated-graphics-using-stata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www.maplesoft.com/applications/view.aspx?sid=7169&amp;view=html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26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bivariate normal den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295400"/>
            <a:ext cx="44196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57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bivariate normal den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95400"/>
            <a:ext cx="5375120" cy="40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66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762000"/>
            <a:ext cx="7085114" cy="5380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9867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File:Bivaria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685800"/>
            <a:ext cx="6772275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1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ivarite normal densit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837" y="1447800"/>
            <a:ext cx="6602541" cy="411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6849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lated imag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600200"/>
            <a:ext cx="6134100" cy="3505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167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bivarite normal density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33400"/>
            <a:ext cx="7905750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23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ultivariate normal densit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19200"/>
            <a:ext cx="8604260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809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2496</TotalTime>
  <Words>10</Words>
  <Application>Microsoft Office PowerPoint</Application>
  <PresentationFormat>On-screen Show (4:3)</PresentationFormat>
  <Paragraphs>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Median</vt:lpstr>
      <vt:lpstr>Bivariate normal density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CBIR using fusion of color, texture and shape features</dc:title>
  <dc:creator>Aneesh</dc:creator>
  <cp:lastModifiedBy>HP</cp:lastModifiedBy>
  <cp:revision>442</cp:revision>
  <dcterms:created xsi:type="dcterms:W3CDTF">2014-03-05T03:13:52Z</dcterms:created>
  <dcterms:modified xsi:type="dcterms:W3CDTF">2019-02-08T09:21:38Z</dcterms:modified>
</cp:coreProperties>
</file>